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14" r:id="rId4"/>
    <p:sldId id="519" r:id="rId5"/>
    <p:sldId id="525" r:id="rId6"/>
    <p:sldId id="515" r:id="rId7"/>
    <p:sldId id="516" r:id="rId8"/>
    <p:sldId id="524" r:id="rId9"/>
    <p:sldId id="517" r:id="rId10"/>
    <p:sldId id="518"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18071</TotalTime>
  <Words>1246</Words>
  <Application>Microsoft Office PowerPoint</Application>
  <PresentationFormat>Widescreen</PresentationFormat>
  <Paragraphs>142</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748</cp:revision>
  <dcterms:created xsi:type="dcterms:W3CDTF">2016-07-10T03:33:26Z</dcterms:created>
  <dcterms:modified xsi:type="dcterms:W3CDTF">2023-02-23T15:22:15Z</dcterms:modified>
</cp:coreProperties>
</file>